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9" r:id="rId4"/>
    <p:sldId id="259" r:id="rId5"/>
    <p:sldId id="276" r:id="rId6"/>
    <p:sldId id="270" r:id="rId7"/>
    <p:sldId id="263" r:id="rId8"/>
    <p:sldId id="277" r:id="rId9"/>
    <p:sldId id="283" r:id="rId10"/>
    <p:sldId id="286" r:id="rId11"/>
    <p:sldId id="288" r:id="rId12"/>
    <p:sldId id="293" r:id="rId13"/>
    <p:sldId id="294" r:id="rId14"/>
    <p:sldId id="295" r:id="rId15"/>
    <p:sldId id="271" r:id="rId16"/>
    <p:sldId id="290" r:id="rId17"/>
    <p:sldId id="291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5C"/>
    <a:srgbClr val="8080FF"/>
    <a:srgbClr val="5050FF"/>
    <a:srgbClr val="5C5CFF"/>
    <a:srgbClr val="FF5050"/>
    <a:srgbClr val="E0E0E0"/>
    <a:srgbClr val="C0C0C0"/>
    <a:srgbClr val="A0A0A0"/>
    <a:srgbClr val="808080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5" autoAdjust="0"/>
    <p:restoredTop sz="84399" autoAdjust="0"/>
  </p:normalViewPr>
  <p:slideViewPr>
    <p:cSldViewPr snapToGrid="0">
      <p:cViewPr varScale="1">
        <p:scale>
          <a:sx n="88" d="100"/>
          <a:sy n="88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35BA7-4CE3-483F-8727-7E5263548D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6C7A0-C03F-485E-8035-B414308E6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점은 직선 위 어디에나 있어도 되므로 벡터의 직선의 방정식이라고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09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알고리즘을 쓸 수 있는 문제로 </a:t>
            </a:r>
            <a:r>
              <a:rPr lang="ko-KR" altLang="en-US" dirty="0" err="1"/>
              <a:t>백준에</a:t>
            </a:r>
            <a:r>
              <a:rPr lang="ko-KR" altLang="en-US" dirty="0"/>
              <a:t> 골드 </a:t>
            </a:r>
            <a:r>
              <a:rPr lang="en-US" altLang="ko-KR" dirty="0"/>
              <a:t>3, 2, </a:t>
            </a:r>
            <a:r>
              <a:rPr lang="ko-KR" altLang="en-US" dirty="0"/>
              <a:t>플래티넘 </a:t>
            </a:r>
            <a:r>
              <a:rPr lang="en-US" altLang="ko-KR" dirty="0"/>
              <a:t>4 </a:t>
            </a:r>
            <a:r>
              <a:rPr lang="ko-KR" altLang="en-US" dirty="0"/>
              <a:t>로 책정된 선분교차 </a:t>
            </a:r>
            <a:r>
              <a:rPr lang="en-US" altLang="ko-KR" dirty="0"/>
              <a:t>123 </a:t>
            </a:r>
            <a:r>
              <a:rPr lang="ko-KR" altLang="en-US" dirty="0"/>
              <a:t>문제 있음 </a:t>
            </a:r>
            <a:r>
              <a:rPr lang="ko-KR" altLang="en-US" dirty="0" err="1"/>
              <a:t>흥미있으면</a:t>
            </a:r>
            <a:r>
              <a:rPr lang="ko-KR" altLang="en-US" dirty="0"/>
              <a:t> 풀어봐도 </a:t>
            </a:r>
            <a:r>
              <a:rPr lang="ko-KR" altLang="en-US" dirty="0" err="1"/>
              <a:t>좋을것</a:t>
            </a:r>
            <a:r>
              <a:rPr lang="ko-KR" altLang="en-US" dirty="0"/>
              <a:t>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 교차점을 구하진 않는데 교차하는지 여부만 검사하는 </a:t>
            </a:r>
            <a:r>
              <a:rPr lang="en-US" altLang="ko-KR" dirty="0"/>
              <a:t>CCW </a:t>
            </a:r>
            <a:r>
              <a:rPr lang="ko-KR" altLang="en-US" dirty="0"/>
              <a:t>알고리즘 </a:t>
            </a:r>
            <a:r>
              <a:rPr lang="ko-KR" altLang="en-US" dirty="0" err="1"/>
              <a:t>같은것도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0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벡터의 합성 </a:t>
            </a:r>
            <a:r>
              <a:rPr lang="en-US" altLang="ko-KR" dirty="0"/>
              <a:t>(</a:t>
            </a:r>
            <a:r>
              <a:rPr lang="ko-KR" altLang="en-US" dirty="0"/>
              <a:t>덧셈</a:t>
            </a:r>
            <a:r>
              <a:rPr lang="en-US" altLang="ko-KR" dirty="0"/>
              <a:t>) </a:t>
            </a:r>
            <a:r>
              <a:rPr lang="ko-KR" altLang="en-US" dirty="0"/>
              <a:t>설명 </a:t>
            </a:r>
            <a:r>
              <a:rPr lang="en-US" altLang="ko-KR" dirty="0"/>
              <a:t>-&gt; </a:t>
            </a:r>
            <a:r>
              <a:rPr lang="ko-KR" altLang="en-US" dirty="0"/>
              <a:t>벡터 </a:t>
            </a:r>
            <a:r>
              <a:rPr lang="en-US" altLang="ko-KR" dirty="0"/>
              <a:t>p</a:t>
            </a:r>
            <a:r>
              <a:rPr lang="ko-KR" altLang="en-US" dirty="0"/>
              <a:t>를 찾을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벡터의 동등성 설명 </a:t>
            </a:r>
            <a:r>
              <a:rPr lang="en-US" altLang="ko-KR" dirty="0"/>
              <a:t>-&gt; </a:t>
            </a:r>
            <a:r>
              <a:rPr lang="ko-KR" altLang="en-US" dirty="0"/>
              <a:t>크기와 방향이 같다면 어떤 위치에 있어도 동일한 벡터다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</a:t>
            </a:r>
            <a:r>
              <a:rPr lang="ko-KR" altLang="en-US" dirty="0"/>
              <a:t>와 평행한 방향벡터 </a:t>
            </a:r>
            <a:r>
              <a:rPr lang="en-US" altLang="ko-KR" dirty="0"/>
              <a:t>u</a:t>
            </a:r>
            <a:r>
              <a:rPr lang="ko-KR" altLang="en-US" dirty="0"/>
              <a:t>에 어떤 실수를 곱해서 </a:t>
            </a:r>
            <a:r>
              <a:rPr lang="en-US" altLang="ko-KR" dirty="0"/>
              <a:t>v</a:t>
            </a:r>
            <a:r>
              <a:rPr lang="ko-KR" altLang="en-US" dirty="0"/>
              <a:t>가 나오는 값이 있을 것이다</a:t>
            </a:r>
            <a:r>
              <a:rPr lang="en-US" altLang="ko-KR" dirty="0"/>
              <a:t>. </a:t>
            </a:r>
            <a:r>
              <a:rPr lang="ko-KR" altLang="en-US" dirty="0"/>
              <a:t>그 값을 </a:t>
            </a:r>
            <a:r>
              <a:rPr lang="en-US" altLang="ko-KR" dirty="0"/>
              <a:t>t</a:t>
            </a:r>
            <a:r>
              <a:rPr lang="ko-KR" altLang="en-US" dirty="0"/>
              <a:t>라고 놓고 식 정리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9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직선이 교차하면 당연히 교점이 생긴다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6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L1 </a:t>
            </a:r>
            <a:r>
              <a:rPr lang="ko-KR" altLang="en-US" dirty="0"/>
              <a:t>직선 위의 한 점이 </a:t>
            </a:r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l1 </a:t>
            </a:r>
            <a:r>
              <a:rPr lang="ko-KR" altLang="en-US" dirty="0"/>
              <a:t>으로 표기 </a:t>
            </a:r>
            <a:r>
              <a:rPr lang="en-US" altLang="ko-KR" dirty="0"/>
              <a:t>-&gt; l2</a:t>
            </a:r>
            <a:r>
              <a:rPr lang="ko-KR" altLang="en-US" dirty="0"/>
              <a:t>도 동일하게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직선에서 교점을 찾는 것이니까 </a:t>
            </a:r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l1 = l2 </a:t>
            </a:r>
            <a:r>
              <a:rPr lang="ko-KR" altLang="en-US" dirty="0"/>
              <a:t>가 되는 점을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8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l1</a:t>
            </a:r>
            <a:r>
              <a:rPr lang="ko-KR" altLang="en-US" dirty="0"/>
              <a:t>과 </a:t>
            </a:r>
            <a:r>
              <a:rPr lang="en-US" altLang="ko-KR" dirty="0"/>
              <a:t>l2</a:t>
            </a:r>
            <a:r>
              <a:rPr lang="ko-KR" altLang="en-US" dirty="0"/>
              <a:t>를 각각 </a:t>
            </a:r>
            <a:r>
              <a:rPr lang="en-US" altLang="ko-KR" dirty="0"/>
              <a:t>x</a:t>
            </a:r>
            <a:r>
              <a:rPr lang="ko-KR" altLang="en-US" dirty="0"/>
              <a:t>성분 </a:t>
            </a:r>
            <a:r>
              <a:rPr lang="en-US" altLang="ko-KR" dirty="0"/>
              <a:t>y</a:t>
            </a:r>
            <a:r>
              <a:rPr lang="ko-KR" altLang="en-US" dirty="0"/>
              <a:t>성분으로 분리해서 본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 </a:t>
            </a:r>
            <a:r>
              <a:rPr lang="ko-KR" altLang="en-US" dirty="0"/>
              <a:t>값을 얻기 위해 </a:t>
            </a:r>
            <a:r>
              <a:rPr lang="en-US" altLang="ko-KR" dirty="0"/>
              <a:t>u</a:t>
            </a:r>
            <a:r>
              <a:rPr lang="ko-KR" altLang="en-US" dirty="0"/>
              <a:t>에 대해서 정리해보면 </a:t>
            </a:r>
            <a:r>
              <a:rPr lang="en-US" altLang="ko-KR" dirty="0"/>
              <a:t>t </a:t>
            </a:r>
            <a:r>
              <a:rPr lang="ko-KR" altLang="en-US" dirty="0"/>
              <a:t>값이 남고 나머지는 </a:t>
            </a:r>
            <a:r>
              <a:rPr lang="ko-KR" altLang="en-US" dirty="0" err="1"/>
              <a:t>좌표값으로</a:t>
            </a:r>
            <a:r>
              <a:rPr lang="ko-KR" altLang="en-US" dirty="0"/>
              <a:t> 대체된다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분모 분자에 </a:t>
            </a:r>
            <a:r>
              <a:rPr lang="en-US" altLang="ko-KR" dirty="0"/>
              <a:t>dx </a:t>
            </a:r>
            <a:r>
              <a:rPr lang="en-US" altLang="ko-KR" dirty="0" err="1"/>
              <a:t>dy</a:t>
            </a:r>
            <a:r>
              <a:rPr lang="en-US" altLang="ko-KR" dirty="0"/>
              <a:t> </a:t>
            </a:r>
            <a:r>
              <a:rPr lang="ko-KR" altLang="en-US" dirty="0"/>
              <a:t>를 곱하고 </a:t>
            </a:r>
            <a:r>
              <a:rPr lang="en-US" altLang="ko-KR" dirty="0"/>
              <a:t>t </a:t>
            </a:r>
            <a:r>
              <a:rPr lang="ko-KR" altLang="en-US" dirty="0"/>
              <a:t>항과 그렇지 않은 항을 따로 나눠주면 다음과 같다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3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여기서 남은 </a:t>
            </a:r>
            <a:r>
              <a:rPr lang="en-US" altLang="ko-KR" dirty="0"/>
              <a:t>t</a:t>
            </a:r>
            <a:r>
              <a:rPr lang="ko-KR" altLang="en-US" dirty="0"/>
              <a:t>값에 대해서 정리해보는데 </a:t>
            </a:r>
            <a:r>
              <a:rPr lang="en-US" altLang="ko-KR" dirty="0"/>
              <a:t>t</a:t>
            </a:r>
            <a:r>
              <a:rPr lang="ko-KR" altLang="en-US" dirty="0"/>
              <a:t>항을 잘 보면 외적의 식과 같은 걸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오른쪽도 잘 정리하면 외적 식으로 나타낼 수 있을 것으로 보이니까 얘를 정리해보자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13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정리를 해보면 </a:t>
            </a:r>
            <a:r>
              <a:rPr lang="en-US" altLang="ko-KR" dirty="0"/>
              <a:t>v</a:t>
            </a:r>
            <a:r>
              <a:rPr lang="ko-KR" altLang="en-US" dirty="0"/>
              <a:t>를 </a:t>
            </a:r>
            <a:r>
              <a:rPr lang="en-US" altLang="ko-KR" dirty="0"/>
              <a:t>c – a </a:t>
            </a:r>
            <a:r>
              <a:rPr lang="ko-KR" altLang="en-US" dirty="0"/>
              <a:t>라고 했을 때 중간의 식을 찾을 수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이것도 잘 보면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의 외적을 나타내는 것을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</a:t>
            </a:r>
            <a:r>
              <a:rPr lang="ko-KR" altLang="en-US" dirty="0"/>
              <a:t>는 마지막 식과 같이 나타나고 분모는 당연히 </a:t>
            </a:r>
            <a:r>
              <a:rPr lang="en-US" altLang="ko-KR" dirty="0"/>
              <a:t>0</a:t>
            </a:r>
            <a:r>
              <a:rPr lang="ko-KR" altLang="en-US" dirty="0"/>
              <a:t>이 되면 안되니까 제한 조건이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8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제한조건이 뜻하는 바가 무엇</a:t>
            </a:r>
            <a:r>
              <a:rPr lang="en-US" altLang="ko-KR" dirty="0"/>
              <a:t>? -&gt; </a:t>
            </a:r>
            <a:r>
              <a:rPr lang="ko-KR" altLang="en-US" dirty="0"/>
              <a:t>교점의 좌표를 찾기로 했음</a:t>
            </a:r>
            <a:r>
              <a:rPr lang="en-US" altLang="ko-KR" dirty="0"/>
              <a:t> </a:t>
            </a:r>
            <a:r>
              <a:rPr lang="ko-KR" altLang="en-US" dirty="0"/>
              <a:t>하지만 분모가 </a:t>
            </a:r>
            <a:r>
              <a:rPr lang="en-US" altLang="ko-KR" dirty="0"/>
              <a:t>0</a:t>
            </a:r>
            <a:r>
              <a:rPr lang="ko-KR" altLang="en-US" dirty="0"/>
              <a:t>이면 교점이 생기지 않는다고 생각해볼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</a:t>
            </a:r>
            <a:r>
              <a:rPr lang="ko-KR" altLang="en-US" dirty="0"/>
              <a:t>의 의미는 </a:t>
            </a:r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l1</a:t>
            </a:r>
            <a:r>
              <a:rPr lang="ko-KR" altLang="en-US" dirty="0"/>
              <a:t>의 점의 위치를 의미한다고 볼 수 있고</a:t>
            </a:r>
            <a:r>
              <a:rPr lang="en-US" altLang="ko-KR" dirty="0"/>
              <a:t>, </a:t>
            </a:r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l2</a:t>
            </a:r>
            <a:r>
              <a:rPr lang="ko-KR" altLang="en-US" dirty="0"/>
              <a:t>는 </a:t>
            </a:r>
            <a:r>
              <a:rPr lang="en-US" altLang="ko-KR" dirty="0"/>
              <a:t>u</a:t>
            </a:r>
            <a:r>
              <a:rPr lang="ko-KR" altLang="en-US" dirty="0"/>
              <a:t>가 그것을 결정해 줄 것임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스몰</a:t>
            </a:r>
            <a:r>
              <a:rPr lang="ko-KR" altLang="en-US" dirty="0"/>
              <a:t> </a:t>
            </a:r>
            <a:r>
              <a:rPr lang="en-US" altLang="ko-KR" dirty="0"/>
              <a:t>l2</a:t>
            </a:r>
            <a:r>
              <a:rPr lang="ko-KR" altLang="en-US" dirty="0"/>
              <a:t>의 </a:t>
            </a:r>
            <a:r>
              <a:rPr lang="en-US" altLang="ko-KR" dirty="0"/>
              <a:t>u </a:t>
            </a:r>
            <a:r>
              <a:rPr lang="ko-KR" altLang="en-US" dirty="0"/>
              <a:t>값을 구하는 식은 결과적으로 화면의 분자 식을 잘 보면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d </a:t>
            </a:r>
            <a:r>
              <a:rPr lang="ko-KR" altLang="en-US" dirty="0"/>
              <a:t>외적 대신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외적된다는</a:t>
            </a:r>
            <a:r>
              <a:rPr lang="ko-KR" altLang="en-US" dirty="0"/>
              <a:t> 것만 바뀐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방금까지는 직선의 교점 위치를 찾은 것임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방향벡터의 좌표를 바꾸면 쉽게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1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7B066-AC48-21CE-B75D-A864F2CE9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714F8E-93AB-0560-03F1-A6ABEDC12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1AA81-F6A1-4014-9712-002CB2F9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D98F6-BCD6-BA18-A2C1-C401B2BA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7A176-DC82-2838-16AA-E3CD180A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4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F1EB2-E5F1-00B9-DFF8-316E8C25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225D3F-2289-A8A7-C476-47D8AA2B8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E3F39-6B36-6450-197D-B8CA49AD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95331-76FB-885D-FBF3-876BF732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ED237-99B9-21C8-A15D-5C183556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2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1D6D48-2760-2BE2-C58C-DFEE3F6F3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B52D2-17E3-EDA7-DA82-F15C9467A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5F5BB-AF25-3D4F-8BBA-F6F1894A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AB1EDC-10ED-5F1A-05F1-2A8A902E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00ACF-EC24-D521-BB17-4EE169F8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4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4719-9329-C7A4-7B2E-DF170C84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44EA9-7BDC-05B8-824A-A205B450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B4F15-F293-706A-CF45-7A42C146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AE9F4-E798-0637-2062-2EA1B8A5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12E93-DD0C-C345-F549-7931605F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8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E4335-83F9-A2DC-5632-BEB6D6C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03DC1-9556-B5A2-4A84-70FCEB17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2CBCB-811C-E65E-996D-887BC281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310DF-72F3-EF24-6BAC-96786CAE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9ED3E-E82D-DD08-F3DF-85DA1EFA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5BC9E-0374-5791-645B-0FA04EB0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55D81-6415-6907-BC35-BA98F840C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5939F-A69C-8AD1-DF31-B7BA5E91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44F68-21F4-A891-371C-1646632A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9162-33B9-16E1-919B-313B420D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45FB6-6545-110B-830F-BBDED68E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3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312FF-D9F5-DF19-3B61-274BF28E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90ADB-A510-5DF7-A719-2A01CD27D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6B72B0-41D4-7491-C758-64C75438F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9B9AAB-0B09-B804-943F-96533CF07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AAE095-10DB-1FE7-EDDE-750B97DA2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4C8BF1-FA91-2B35-D21D-AA544A18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2D9ED2-8400-565B-D0D9-791BF578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59982-007E-3DBA-9534-29B92C28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3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52B12-EA99-C137-1397-9D08D68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EBF9D-C77E-BF2A-31D2-D6CEC231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F99033-D797-840F-FF2B-8E5FFC4D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E646D-2CF1-9302-7417-1A9DB859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2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338FBD-7AEA-C647-9D7C-827B34A3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5F921E-43B2-67F8-AF22-5CEDAF16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76F2-14C8-1764-385F-B82B802B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41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49CC-63A6-B52D-7FD5-FDA9B50F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AE5EF-7668-FFE0-C22D-C6BE7AAC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8138A-F5B2-8955-2605-8EBD5BD39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C6816-3541-DA54-6367-7A36C849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795880-1946-AA84-1BE3-13203662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4AEE1-4587-A5D9-9B2B-3F2D03E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D1E9-85A9-A358-AA27-589FF7CF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7EE97-B68B-E145-6C96-519406DF0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34044E-4DC7-2B77-94D7-3208C3043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562B1-AB23-C5BC-FC4E-E5EBEC87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F145A-8008-7A38-C154-C0DF1231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43B8D-0FCB-0811-D4D4-0DB47373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1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AE0B1-E964-85E4-8357-F8610E20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38E4A-7325-8F62-8FFE-64D7DEC2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2500B-E362-0CFA-7397-FBCDE5BC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E21DB1-3615-44B7-A1D5-2729E574FA8E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C1750-43A6-35CB-F92A-8339A273B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760D9-29A3-CB38-FFCB-04E1A44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7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FE57C22-7254-2A9A-4840-AF639DF0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479" y="5716905"/>
            <a:ext cx="1853345" cy="4328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229014-FDAB-4AE1-95F7-8778134B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16" y="2252370"/>
            <a:ext cx="8498561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7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DD9249-5317-6022-323B-C70C5005C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72" y="2138054"/>
            <a:ext cx="6601746" cy="4410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F50527-7803-B454-1DF2-AFD5C819D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00" y="1341810"/>
            <a:ext cx="334699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3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2364476-6E00-78FC-6055-E139A94B9223}"/>
              </a:ext>
            </a:extLst>
          </p:cNvPr>
          <p:cNvGrpSpPr/>
          <p:nvPr/>
        </p:nvGrpSpPr>
        <p:grpSpPr>
          <a:xfrm>
            <a:off x="2792572" y="2138053"/>
            <a:ext cx="6601746" cy="4410691"/>
            <a:chOff x="2792572" y="2138053"/>
            <a:chExt cx="6601746" cy="44106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4F14A5-2366-D843-0A32-1533B1A7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2572" y="2138053"/>
              <a:ext cx="6601746" cy="441069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235809-90E4-5329-3A76-54D7CF797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7225" y="5545338"/>
              <a:ext cx="1305107" cy="51442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FB1EE61-E0BE-230A-A9A2-935B2DD96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500" y="1341810"/>
            <a:ext cx="334699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7D0DE6-969B-A4DD-E89B-123B3C4D7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774" y="4559709"/>
            <a:ext cx="2639743" cy="1649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F0221-8476-3A90-35E9-0C96FEF38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677" y="1330269"/>
            <a:ext cx="3633531" cy="755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1EEEF1-D419-CD86-4D9E-D24AC700B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266" y="2406749"/>
            <a:ext cx="6084335" cy="755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54C6A-8DA3-A61E-7250-32E5345DC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266" y="3483229"/>
            <a:ext cx="4145639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7BC53F-3F04-9D4D-E71B-49591027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409" y="1330269"/>
            <a:ext cx="7962066" cy="755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C7154D-F2EA-0ED8-A67C-F9F828C3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77" y="2423844"/>
            <a:ext cx="4429743" cy="38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A98FB3-8560-6963-54A1-CE40C31C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7" y="2423844"/>
            <a:ext cx="4429743" cy="3839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7BC53F-3F04-9D4D-E71B-49591027E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409" y="1330269"/>
            <a:ext cx="7962066" cy="755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E4078C-D27A-A9FF-80E5-9019042A7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770" y="2423844"/>
            <a:ext cx="4096867" cy="755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D6F1AE-0250-8877-3D9D-3CFFDE3A6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770" y="3517419"/>
            <a:ext cx="6059949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DC504B-3371-BBC7-57BE-A1FD1E64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41991B-63D6-D92B-1EE1-4B154C4A7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361" y="2252370"/>
            <a:ext cx="2859272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static">
            <a:hlinkClick r:id="" action="ppaction://media"/>
            <a:extLst>
              <a:ext uri="{FF2B5EF4-FFF2-40B4-BE49-F238E27FC236}">
                <a16:creationId xmlns:a16="http://schemas.microsoft.com/office/drawing/2014/main" id="{F6A25D2C-2814-85BD-FFA8-720CAEEEF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940" y="1574395"/>
            <a:ext cx="8076119" cy="45428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B7A6B6-EC57-2E59-496F-B448819D5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0" y="391642"/>
            <a:ext cx="243861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dynamic">
            <a:hlinkClick r:id="" action="ppaction://media"/>
            <a:extLst>
              <a:ext uri="{FF2B5EF4-FFF2-40B4-BE49-F238E27FC236}">
                <a16:creationId xmlns:a16="http://schemas.microsoft.com/office/drawing/2014/main" id="{05E70A93-942D-7F4E-F406-669C159BB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940" y="1574394"/>
            <a:ext cx="8076119" cy="45428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9874FC-E09E-29AA-5C75-6927AB07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0" y="391642"/>
            <a:ext cx="2438611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D5FE60-7F98-6741-9844-C26F9C36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29" y="2231524"/>
            <a:ext cx="4151736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1850E6-7BE4-E7D0-28B2-D9E8BCBA43E3}"/>
              </a:ext>
            </a:extLst>
          </p:cNvPr>
          <p:cNvSpPr>
            <a:spLocks noChangeAspect="1"/>
          </p:cNvSpPr>
          <p:nvPr/>
        </p:nvSpPr>
        <p:spPr>
          <a:xfrm>
            <a:off x="415975" y="235975"/>
            <a:ext cx="11360050" cy="6390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00269-B14A-1464-7F20-8C3E03C3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70" y="461581"/>
            <a:ext cx="2353260" cy="11827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7377D4-87AD-4585-9452-4CB21FF9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98" y="1869914"/>
            <a:ext cx="3737172" cy="755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AF0FAD-070E-A668-045F-F0CB2EDC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97" y="2848364"/>
            <a:ext cx="2438611" cy="755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EFEF88-CC60-5FA2-4B20-ECFE32A66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197" y="3826814"/>
            <a:ext cx="2438611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130D2-05E6-5D52-3E53-F0801731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A2E2AE-760E-FD3D-DD69-5D7A4D2D4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192" y="2252370"/>
            <a:ext cx="4901609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1CC0B6-2916-F43B-CF97-6194DA66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7738"/>
            <a:ext cx="3737172" cy="7498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49CFFB-0556-F92A-43B0-0FEF6C5CB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81" y="2240098"/>
            <a:ext cx="4391638" cy="42201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0DD81F1-F25E-52F3-C850-38EF1B484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26" y="1364987"/>
            <a:ext cx="11583404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1CC0B6-2916-F43B-CF97-6194DA66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7738"/>
            <a:ext cx="3737172" cy="7498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13316B-22E5-B4D6-3A9E-C967612BF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82" y="2240096"/>
            <a:ext cx="4391638" cy="4220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EEAE46-965E-28AE-9513-1535006E3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66" y="1370993"/>
            <a:ext cx="755969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B719D8B-51DD-B5AB-321D-7958D9C4F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357CC2-6635-75D3-F193-B542CB67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61" y="2246273"/>
            <a:ext cx="2859272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6BFF9D2-8A9E-0779-CAC1-D0DCF13D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83" y="2240096"/>
            <a:ext cx="4391638" cy="42201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A5BBD7-2942-CD84-31AC-37EA3042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66D6AC-D910-F41B-ACF5-52EE7C4F0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627" y="1341810"/>
            <a:ext cx="712074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2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671C2E7-F5D1-561B-4C1F-DB33B9D2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C4F96E-4A08-0A2A-DEB2-60E2154D8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84" y="2240095"/>
            <a:ext cx="4391638" cy="4220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8903A7-19C0-3E26-957E-46C587D7B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516" y="1341810"/>
            <a:ext cx="7260965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4E3248-2F83-28E5-DB46-1B4EDFB0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91642"/>
            <a:ext cx="2438611" cy="755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767CB5-6B80-07F7-828C-4B2AA8A3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099" y="2362527"/>
            <a:ext cx="6439799" cy="40201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A19B8-CA3F-8BA4-754D-3D55ED9AE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969" y="1341810"/>
            <a:ext cx="3414056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350</Words>
  <Application>Microsoft Office PowerPoint</Application>
  <PresentationFormat>와이드스크린</PresentationFormat>
  <Paragraphs>45</Paragraphs>
  <Slides>18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운학 정</dc:creator>
  <cp:lastModifiedBy>운학 정</cp:lastModifiedBy>
  <cp:revision>970</cp:revision>
  <dcterms:created xsi:type="dcterms:W3CDTF">2024-03-24T14:35:59Z</dcterms:created>
  <dcterms:modified xsi:type="dcterms:W3CDTF">2024-03-27T09:19:24Z</dcterms:modified>
</cp:coreProperties>
</file>